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B344D-66BE-4AF1-8D1A-DDC9CD8E4572}" v="684" dt="2022-01-28T11:30:39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уворов Николай" userId="84dab78f33736518" providerId="Windows Live" clId="Web-{EE9B344D-66BE-4AF1-8D1A-DDC9CD8E4572}"/>
    <pc:docChg chg="addSld modSld addMainMaster delMainMaster">
      <pc:chgData name="Суворов Николай" userId="84dab78f33736518" providerId="Windows Live" clId="Web-{EE9B344D-66BE-4AF1-8D1A-DDC9CD8E4572}" dt="2022-01-28T11:30:39.055" v="501" actId="1076"/>
      <pc:docMkLst>
        <pc:docMk/>
      </pc:docMkLst>
      <pc:sldChg chg="addSp delSp modSp mod setBg modClrScheme addAnim chgLayout">
        <pc:chgData name="Суворов Николай" userId="84dab78f33736518" providerId="Windows Live" clId="Web-{EE9B344D-66BE-4AF1-8D1A-DDC9CD8E4572}" dt="2022-01-28T11:19:49.236" v="228" actId="1076"/>
        <pc:sldMkLst>
          <pc:docMk/>
          <pc:sldMk cId="1351651579" sldId="256"/>
        </pc:sldMkLst>
        <pc:spChg chg="mod ord">
          <ac:chgData name="Суворов Николай" userId="84dab78f33736518" providerId="Windows Live" clId="Web-{EE9B344D-66BE-4AF1-8D1A-DDC9CD8E4572}" dt="2022-01-28T11:19:49.236" v="228" actId="1076"/>
          <ac:spMkLst>
            <pc:docMk/>
            <pc:sldMk cId="1351651579" sldId="256"/>
            <ac:spMk id="2" creationId="{00000000-0000-0000-0000-000000000000}"/>
          </ac:spMkLst>
        </pc:spChg>
        <pc:spChg chg="del mod">
          <ac:chgData name="Суворов Николай" userId="84dab78f33736518" providerId="Windows Live" clId="Web-{EE9B344D-66BE-4AF1-8D1A-DDC9CD8E4572}" dt="2022-01-28T11:08:28.587" v="32"/>
          <ac:spMkLst>
            <pc:docMk/>
            <pc:sldMk cId="1351651579" sldId="256"/>
            <ac:spMk id="3" creationId="{00000000-0000-0000-0000-000000000000}"/>
          </ac:spMkLst>
        </pc:spChg>
        <pc:spChg chg="add del">
          <ac:chgData name="Суворов Николай" userId="84dab78f33736518" providerId="Windows Live" clId="Web-{EE9B344D-66BE-4AF1-8D1A-DDC9CD8E4572}" dt="2022-01-28T11:19:22.828" v="224"/>
          <ac:spMkLst>
            <pc:docMk/>
            <pc:sldMk cId="1351651579" sldId="256"/>
            <ac:spMk id="9" creationId="{C3B0A228-9EA3-4009-A82E-9402BBC726A0}"/>
          </ac:spMkLst>
        </pc:spChg>
        <pc:spChg chg="add del">
          <ac:chgData name="Суворов Николай" userId="84dab78f33736518" providerId="Windows Live" clId="Web-{EE9B344D-66BE-4AF1-8D1A-DDC9CD8E4572}" dt="2022-01-28T11:19:22.828" v="224"/>
          <ac:spMkLst>
            <pc:docMk/>
            <pc:sldMk cId="1351651579" sldId="256"/>
            <ac:spMk id="11" creationId="{48D8C03A-D73E-4E89-A17E-452429264DE0}"/>
          </ac:spMkLst>
        </pc:spChg>
        <pc:spChg chg="add">
          <ac:chgData name="Суворов Николай" userId="84dab78f33736518" providerId="Windows Live" clId="Web-{EE9B344D-66BE-4AF1-8D1A-DDC9CD8E4572}" dt="2022-01-28T11:19:22.828" v="224"/>
          <ac:spMkLst>
            <pc:docMk/>
            <pc:sldMk cId="1351651579" sldId="256"/>
            <ac:spMk id="16" creationId="{4E5B79A0-69AD-4CBD-897F-32C7A2BA2FBB}"/>
          </ac:spMkLst>
        </pc:spChg>
        <pc:spChg chg="add">
          <ac:chgData name="Суворов Николай" userId="84dab78f33736518" providerId="Windows Live" clId="Web-{EE9B344D-66BE-4AF1-8D1A-DDC9CD8E4572}" dt="2022-01-28T11:19:22.828" v="224"/>
          <ac:spMkLst>
            <pc:docMk/>
            <pc:sldMk cId="1351651579" sldId="256"/>
            <ac:spMk id="18" creationId="{3EE42C3D-9FF4-4A79-B1A6-8CD4E7A2F0C1}"/>
          </ac:spMkLst>
        </pc:spChg>
        <pc:picChg chg="add mod">
          <ac:chgData name="Суворов Николай" userId="84dab78f33736518" providerId="Windows Live" clId="Web-{EE9B344D-66BE-4AF1-8D1A-DDC9CD8E4572}" dt="2022-01-28T11:19:22.828" v="224"/>
          <ac:picMkLst>
            <pc:docMk/>
            <pc:sldMk cId="1351651579" sldId="256"/>
            <ac:picMk id="4" creationId="{C8FA2CAB-0806-4BB9-870A-332F25A8AC57}"/>
          </ac:picMkLst>
        </pc:picChg>
        <pc:cxnChg chg="add">
          <ac:chgData name="Суворов Николай" userId="84dab78f33736518" providerId="Windows Live" clId="Web-{EE9B344D-66BE-4AF1-8D1A-DDC9CD8E4572}" dt="2022-01-28T11:19:22.828" v="224"/>
          <ac:cxnSpMkLst>
            <pc:docMk/>
            <pc:sldMk cId="1351651579" sldId="256"/>
            <ac:cxnSpMk id="20" creationId="{83B828B0-F33B-4806-9D53-69C862A4C8C9}"/>
          </ac:cxnSpMkLst>
        </pc:cxnChg>
      </pc:sldChg>
      <pc:sldChg chg="addSp delSp modSp new">
        <pc:chgData name="Суворов Николай" userId="84dab78f33736518" providerId="Windows Live" clId="Web-{EE9B344D-66BE-4AF1-8D1A-DDC9CD8E4572}" dt="2022-01-28T11:25:38.600" v="329" actId="1076"/>
        <pc:sldMkLst>
          <pc:docMk/>
          <pc:sldMk cId="534531318" sldId="257"/>
        </pc:sldMkLst>
        <pc:spChg chg="del">
          <ac:chgData name="Суворов Николай" userId="84dab78f33736518" providerId="Windows Live" clId="Web-{EE9B344D-66BE-4AF1-8D1A-DDC9CD8E4572}" dt="2022-01-28T11:09:11.856" v="39"/>
          <ac:spMkLst>
            <pc:docMk/>
            <pc:sldMk cId="534531318" sldId="257"/>
            <ac:spMk id="2" creationId="{97ED64F5-B374-4AEE-8929-8F2A81CC219B}"/>
          </ac:spMkLst>
        </pc:spChg>
        <pc:spChg chg="del">
          <ac:chgData name="Суворов Николай" userId="84dab78f33736518" providerId="Windows Live" clId="Web-{EE9B344D-66BE-4AF1-8D1A-DDC9CD8E4572}" dt="2022-01-28T11:11:32.348" v="40"/>
          <ac:spMkLst>
            <pc:docMk/>
            <pc:sldMk cId="534531318" sldId="257"/>
            <ac:spMk id="3" creationId="{92130A19-60AA-4540-8088-DF2CB3884BFD}"/>
          </ac:spMkLst>
        </pc:spChg>
        <pc:spChg chg="add mod">
          <ac:chgData name="Суворов Николай" userId="84dab78f33736518" providerId="Windows Live" clId="Web-{EE9B344D-66BE-4AF1-8D1A-DDC9CD8E4572}" dt="2022-01-28T11:23:33.890" v="284" actId="1076"/>
          <ac:spMkLst>
            <pc:docMk/>
            <pc:sldMk cId="534531318" sldId="257"/>
            <ac:spMk id="5" creationId="{30D631F9-3B29-4F8A-9E01-80FB1B56D2B6}"/>
          </ac:spMkLst>
        </pc:spChg>
        <pc:spChg chg="add mod">
          <ac:chgData name="Суворов Николай" userId="84dab78f33736518" providerId="Windows Live" clId="Web-{EE9B344D-66BE-4AF1-8D1A-DDC9CD8E4572}" dt="2022-01-28T11:22:09.869" v="240" actId="1076"/>
          <ac:spMkLst>
            <pc:docMk/>
            <pc:sldMk cId="534531318" sldId="257"/>
            <ac:spMk id="6" creationId="{D62F3803-945A-4208-8BF5-0518748E9C98}"/>
          </ac:spMkLst>
        </pc:spChg>
        <pc:spChg chg="add mod">
          <ac:chgData name="Суворов Николай" userId="84dab78f33736518" providerId="Windows Live" clId="Web-{EE9B344D-66BE-4AF1-8D1A-DDC9CD8E4572}" dt="2022-01-28T11:13:19.354" v="150" actId="20577"/>
          <ac:spMkLst>
            <pc:docMk/>
            <pc:sldMk cId="534531318" sldId="257"/>
            <ac:spMk id="7" creationId="{89D73592-24EE-413D-9FAD-A484D33F2447}"/>
          </ac:spMkLst>
        </pc:spChg>
        <pc:spChg chg="add mod">
          <ac:chgData name="Суворов Николай" userId="84dab78f33736518" providerId="Windows Live" clId="Web-{EE9B344D-66BE-4AF1-8D1A-DDC9CD8E4572}" dt="2022-01-28T11:25:38.600" v="329" actId="1076"/>
          <ac:spMkLst>
            <pc:docMk/>
            <pc:sldMk cId="534531318" sldId="257"/>
            <ac:spMk id="9" creationId="{D9A44271-9AF9-46A6-A0A3-BE5F526579C8}"/>
          </ac:spMkLst>
        </pc:spChg>
        <pc:spChg chg="add mod">
          <ac:chgData name="Суворов Николай" userId="84dab78f33736518" providerId="Windows Live" clId="Web-{EE9B344D-66BE-4AF1-8D1A-DDC9CD8E4572}" dt="2022-01-28T11:22:41.996" v="252" actId="1076"/>
          <ac:spMkLst>
            <pc:docMk/>
            <pc:sldMk cId="534531318" sldId="257"/>
            <ac:spMk id="13" creationId="{EECFEFFA-97DF-4FB4-96B0-3350355C0B60}"/>
          </ac:spMkLst>
        </pc:spChg>
        <pc:spChg chg="add mod">
          <ac:chgData name="Суворов Николай" userId="84dab78f33736518" providerId="Windows Live" clId="Web-{EE9B344D-66BE-4AF1-8D1A-DDC9CD8E4572}" dt="2022-01-28T11:25:28.178" v="327" actId="1076"/>
          <ac:spMkLst>
            <pc:docMk/>
            <pc:sldMk cId="534531318" sldId="257"/>
            <ac:spMk id="16" creationId="{73D54D59-73CF-47B8-8EA5-545A8042C97A}"/>
          </ac:spMkLst>
        </pc:spChg>
        <pc:spChg chg="add mod">
          <ac:chgData name="Суворов Николай" userId="84dab78f33736518" providerId="Windows Live" clId="Web-{EE9B344D-66BE-4AF1-8D1A-DDC9CD8E4572}" dt="2022-01-28T11:25:08.520" v="321" actId="1076"/>
          <ac:spMkLst>
            <pc:docMk/>
            <pc:sldMk cId="534531318" sldId="257"/>
            <ac:spMk id="17" creationId="{A4C28969-490D-41C0-BB54-32C4FBF74ADC}"/>
          </ac:spMkLst>
        </pc:spChg>
        <pc:picChg chg="add mod ord">
          <ac:chgData name="Суворов Николай" userId="84dab78f33736518" providerId="Windows Live" clId="Web-{EE9B344D-66BE-4AF1-8D1A-DDC9CD8E4572}" dt="2022-01-28T11:23:31.452" v="283" actId="1076"/>
          <ac:picMkLst>
            <pc:docMk/>
            <pc:sldMk cId="534531318" sldId="257"/>
            <ac:picMk id="4" creationId="{B3B00899-3CB6-453F-B1B0-EBD1336A79F0}"/>
          </ac:picMkLst>
        </pc:picChg>
        <pc:picChg chg="add mod">
          <ac:chgData name="Суворов Николай" userId="84dab78f33736518" providerId="Windows Live" clId="Web-{EE9B344D-66BE-4AF1-8D1A-DDC9CD8E4572}" dt="2022-01-28T11:22:11.916" v="241" actId="1076"/>
          <ac:picMkLst>
            <pc:docMk/>
            <pc:sldMk cId="534531318" sldId="257"/>
            <ac:picMk id="8" creationId="{301EB23B-36BF-4E3C-A0E2-56123C29ECA6}"/>
          </ac:picMkLst>
        </pc:picChg>
        <pc:picChg chg="add mod">
          <ac:chgData name="Суворов Николай" userId="84dab78f33736518" providerId="Windows Live" clId="Web-{EE9B344D-66BE-4AF1-8D1A-DDC9CD8E4572}" dt="2022-01-28T11:25:21.068" v="325" actId="1076"/>
          <ac:picMkLst>
            <pc:docMk/>
            <pc:sldMk cId="534531318" sldId="257"/>
            <ac:picMk id="10" creationId="{11E3438C-302E-4DB6-81D9-6A27D1C16115}"/>
          </ac:picMkLst>
        </pc:picChg>
        <pc:picChg chg="add del mod">
          <ac:chgData name="Суворов Николай" userId="84dab78f33736518" providerId="Windows Live" clId="Web-{EE9B344D-66BE-4AF1-8D1A-DDC9CD8E4572}" dt="2022-01-28T11:15:37.550" v="166"/>
          <ac:picMkLst>
            <pc:docMk/>
            <pc:sldMk cId="534531318" sldId="257"/>
            <ac:picMk id="11" creationId="{A0B1BF5E-0273-4041-AFB7-EF6FC292D0D8}"/>
          </ac:picMkLst>
        </pc:picChg>
        <pc:picChg chg="add mod">
          <ac:chgData name="Суворов Николай" userId="84dab78f33736518" providerId="Windows Live" clId="Web-{EE9B344D-66BE-4AF1-8D1A-DDC9CD8E4572}" dt="2022-01-28T11:25:25.256" v="326" actId="1076"/>
          <ac:picMkLst>
            <pc:docMk/>
            <pc:sldMk cId="534531318" sldId="257"/>
            <ac:picMk id="12" creationId="{3FECA06E-F4DC-40D8-9E6B-494CD2FCC3CE}"/>
          </ac:picMkLst>
        </pc:picChg>
        <pc:picChg chg="add mod">
          <ac:chgData name="Суворов Николай" userId="84dab78f33736518" providerId="Windows Live" clId="Web-{EE9B344D-66BE-4AF1-8D1A-DDC9CD8E4572}" dt="2022-01-28T11:22:44.137" v="253" actId="1076"/>
          <ac:picMkLst>
            <pc:docMk/>
            <pc:sldMk cId="534531318" sldId="257"/>
            <ac:picMk id="14" creationId="{FA712621-A3F6-41E5-9FA5-129DD8B67B13}"/>
          </ac:picMkLst>
        </pc:picChg>
        <pc:picChg chg="add mod">
          <ac:chgData name="Суворов Николай" userId="84dab78f33736518" providerId="Windows Live" clId="Web-{EE9B344D-66BE-4AF1-8D1A-DDC9CD8E4572}" dt="2022-01-28T11:25:30.787" v="328" actId="1076"/>
          <ac:picMkLst>
            <pc:docMk/>
            <pc:sldMk cId="534531318" sldId="257"/>
            <ac:picMk id="15" creationId="{D4796FA6-9C6A-4E8A-BD20-869AA914DE3F}"/>
          </ac:picMkLst>
        </pc:picChg>
      </pc:sldChg>
      <pc:sldChg chg="delSp modSp new">
        <pc:chgData name="Суворов Николай" userId="84dab78f33736518" providerId="Windows Live" clId="Web-{EE9B344D-66BE-4AF1-8D1A-DDC9CD8E4572}" dt="2022-01-28T11:30:39.055" v="501" actId="1076"/>
        <pc:sldMkLst>
          <pc:docMk/>
          <pc:sldMk cId="227026039" sldId="258"/>
        </pc:sldMkLst>
        <pc:spChg chg="del">
          <ac:chgData name="Суворов Николай" userId="84dab78f33736518" providerId="Windows Live" clId="Web-{EE9B344D-66BE-4AF1-8D1A-DDC9CD8E4572}" dt="2022-01-28T11:22:04.838" v="239"/>
          <ac:spMkLst>
            <pc:docMk/>
            <pc:sldMk cId="227026039" sldId="258"/>
            <ac:spMk id="2" creationId="{907B8D78-7F2E-4457-AFFD-70B5F5B36022}"/>
          </ac:spMkLst>
        </pc:spChg>
        <pc:spChg chg="mod">
          <ac:chgData name="Суворов Николай" userId="84dab78f33736518" providerId="Windows Live" clId="Web-{EE9B344D-66BE-4AF1-8D1A-DDC9CD8E4572}" dt="2022-01-28T11:30:39.055" v="501" actId="1076"/>
          <ac:spMkLst>
            <pc:docMk/>
            <pc:sldMk cId="227026039" sldId="258"/>
            <ac:spMk id="3" creationId="{88A2FFB1-D74C-4D22-9097-5A624FCAC644}"/>
          </ac:spMkLst>
        </pc:spChg>
      </pc:sldChg>
      <pc:sldMasterChg chg="del delSldLayout">
        <pc:chgData name="Суворов Николай" userId="84dab78f33736518" providerId="Windows Live" clId="Web-{EE9B344D-66BE-4AF1-8D1A-DDC9CD8E4572}" dt="2022-01-28T11:06:35.331" v="0"/>
        <pc:sldMasterMkLst>
          <pc:docMk/>
          <pc:sldMasterMk cId="3154979492" sldId="2147483648"/>
        </pc:sldMasterMkLst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Суворов Николай" userId="84dab78f33736518" providerId="Windows Live" clId="Web-{EE9B344D-66BE-4AF1-8D1A-DDC9CD8E4572}" dt="2022-01-28T11:06:35.331" v="0"/>
        <pc:sldMasterMkLst>
          <pc:docMk/>
          <pc:sldMasterMk cId="1537681392" sldId="2147483686"/>
        </pc:sldMasterMkLst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3066222293" sldId="2147483675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431082993" sldId="2147483676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3584874858" sldId="2147483677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1694793699" sldId="2147483678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1487646818" sldId="2147483679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347989544" sldId="2147483680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3448758307" sldId="2147483681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2108215543" sldId="2147483682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3617591000" sldId="2147483683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2937538638" sldId="2147483684"/>
          </pc:sldLayoutMkLst>
        </pc:sldLayoutChg>
        <pc:sldLayoutChg chg="add">
          <pc:chgData name="Суворов Николай" userId="84dab78f33736518" providerId="Windows Live" clId="Web-{EE9B344D-66BE-4AF1-8D1A-DDC9CD8E4572}" dt="2022-01-28T11:06:35.331" v="0"/>
          <pc:sldLayoutMkLst>
            <pc:docMk/>
            <pc:sldMasterMk cId="1537681392" sldId="2147483686"/>
            <pc:sldLayoutMk cId="2080502848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5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9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3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2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8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87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1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Цветовые заставки для белого фона">
            <a:extLst>
              <a:ext uri="{FF2B5EF4-FFF2-40B4-BE49-F238E27FC236}">
                <a16:creationId xmlns:a16="http://schemas.microsoft.com/office/drawing/2014/main" id="{C8FA2CAB-0806-4BB9-870A-332F25A8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b="729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E42C3D-9FF4-4A79-B1A6-8CD4E7A2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46577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191999 w 12192000"/>
              <a:gd name="connsiteY4" fmla="*/ 1526601 h 6858000"/>
              <a:gd name="connsiteX5" fmla="*/ 7524745 w 12192000"/>
              <a:gd name="connsiteY5" fmla="*/ 6856911 h 6858000"/>
              <a:gd name="connsiteX6" fmla="*/ 12191999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53144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6577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1526601"/>
                </a:lnTo>
                <a:lnTo>
                  <a:pt x="7524745" y="6856911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5314455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29722" y="3165704"/>
            <a:ext cx="6021979" cy="21590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dirty="0" err="1">
                <a:solidFill>
                  <a:srgbClr val="FFFFFF"/>
                </a:solidFill>
              </a:rPr>
              <a:t>Lucky</a:t>
            </a:r>
            <a:br>
              <a:rPr lang="ru-RU" dirty="0"/>
            </a:br>
            <a:r>
              <a:rPr lang="ru-RU" dirty="0" err="1">
                <a:solidFill>
                  <a:srgbClr val="FFFFFF"/>
                </a:solidFill>
              </a:rPr>
              <a:t>coin</a:t>
            </a:r>
            <a:br>
              <a:rPr lang="ru-RU" dirty="0"/>
            </a:br>
            <a:endParaRPr lang="ru-RU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B828B0-F33B-4806-9D53-69C862A4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0829" y="4903471"/>
            <a:ext cx="608729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поверхность, наружный объек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B3B00899-3CB6-453F-B1B0-EBD1336A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69" y="1198319"/>
            <a:ext cx="3913200" cy="19501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631F9-3B29-4F8A-9E01-80FB1B56D2B6}"/>
              </a:ext>
            </a:extLst>
          </p:cNvPr>
          <p:cNvSpPr txBox="1"/>
          <p:nvPr/>
        </p:nvSpPr>
        <p:spPr>
          <a:xfrm>
            <a:off x="375425" y="347546"/>
            <a:ext cx="4629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err="1"/>
              <a:t>Lucky</a:t>
            </a:r>
            <a:r>
              <a:rPr lang="ru-RU" dirty="0"/>
              <a:t> </a:t>
            </a:r>
            <a:r>
              <a:rPr lang="ru-RU" dirty="0" err="1"/>
              <a:t>Coin</a:t>
            </a:r>
            <a:r>
              <a:rPr lang="ru-RU" dirty="0"/>
              <a:t> - игра где все зависит от вашей удачи и скорости реакции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F3803-945A-4208-8BF5-0518748E9C98}"/>
              </a:ext>
            </a:extLst>
          </p:cNvPr>
          <p:cNvSpPr txBox="1"/>
          <p:nvPr/>
        </p:nvSpPr>
        <p:spPr>
          <a:xfrm>
            <a:off x="5462006" y="323152"/>
            <a:ext cx="32171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dirty="0"/>
              <a:t>Вначале игры вам предлагается выбрать позицию с которой начать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73592-24EE-413D-9FAD-A484D33F2447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 dirty="0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301EB23B-36BF-4E3C-A0E2-56123C29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717" y="232485"/>
            <a:ext cx="2743200" cy="1523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44271-9AF9-46A6-A0A3-BE5F526579C8}"/>
              </a:ext>
            </a:extLst>
          </p:cNvPr>
          <p:cNvSpPr txBox="1"/>
          <p:nvPr/>
        </p:nvSpPr>
        <p:spPr>
          <a:xfrm>
            <a:off x="5459682" y="29599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/>
              <a:t>несколько </a:t>
            </a:r>
          </a:p>
          <a:p>
            <a:pPr algn="ctr"/>
            <a:r>
              <a:rPr lang="ru-RU" dirty="0"/>
              <a:t>уровней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11E3438C-302E-4DB6-81D9-6A27D1C1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229" y="2853021"/>
            <a:ext cx="1813931" cy="1003275"/>
          </a:xfrm>
          <a:prstGeom prst="rect">
            <a:avLst/>
          </a:prstGeom>
        </p:spPr>
      </p:pic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3FECA06E-F4DC-40D8-9E6B-494CD2FCC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399" y="2853020"/>
            <a:ext cx="1507273" cy="1003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FEFFA-97DF-4FB4-96B0-3350355C0B60}"/>
              </a:ext>
            </a:extLst>
          </p:cNvPr>
          <p:cNvSpPr txBox="1"/>
          <p:nvPr/>
        </p:nvSpPr>
        <p:spPr>
          <a:xfrm>
            <a:off x="1337216" y="34280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/>
              <a:t>Детализированный инвентарь:</a:t>
            </a:r>
            <a:endParaRPr lang="ru-RU"/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FA712621-A3F6-41E5-9FA5-129DD8B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278" y="4228337"/>
            <a:ext cx="2743200" cy="1523665"/>
          </a:xfrm>
          <a:prstGeom prst="rect">
            <a:avLst/>
          </a:prstGeom>
        </p:spPr>
      </p:pic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D4796FA6-9C6A-4E8A-BD20-869AA914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8937" y="4386313"/>
            <a:ext cx="2743200" cy="1523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D54D59-73CF-47B8-8EA5-545A8042C97A}"/>
              </a:ext>
            </a:extLst>
          </p:cNvPr>
          <p:cNvSpPr txBox="1"/>
          <p:nvPr/>
        </p:nvSpPr>
        <p:spPr>
          <a:xfrm>
            <a:off x="5607206" y="46965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/>
              <a:t>Захватывающая битва</a:t>
            </a:r>
            <a:endParaRPr lang="ru-RU"/>
          </a:p>
          <a:p>
            <a:pPr algn="ctr"/>
            <a:r>
              <a:rPr lang="ru-RU" dirty="0"/>
              <a:t>С боссом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C28969-490D-41C0-BB54-32C4FBF74ADC}"/>
              </a:ext>
            </a:extLst>
          </p:cNvPr>
          <p:cNvSpPr txBox="1"/>
          <p:nvPr/>
        </p:nvSpPr>
        <p:spPr>
          <a:xfrm>
            <a:off x="6131080" y="18936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игре есть:</a:t>
            </a:r>
          </a:p>
        </p:txBody>
      </p:sp>
    </p:spTree>
    <p:extLst>
      <p:ext uri="{BB962C8B-B14F-4D97-AF65-F5344CB8AC3E}">
        <p14:creationId xmlns:p14="http://schemas.microsoft.com/office/powerpoint/2010/main" val="53453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8A2FFB1-D74C-4D22-9097-5A624FCAC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415" y="1068221"/>
            <a:ext cx="9905999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Вывод: все поставленные задачи были </a:t>
            </a:r>
            <a:r>
              <a:rPr lang="ru-RU" dirty="0" err="1"/>
              <a:t>выполненны</a:t>
            </a:r>
          </a:p>
          <a:p>
            <a:r>
              <a:rPr lang="ru-RU" dirty="0"/>
              <a:t>Дальнейшее развитие: планируется добавление большего числа уровней, больше комнат с боссом, так же добавление возможности выбора персонажа(добавление несколько классов персонажей), улучшение графики и более детальная прорисовка инвентаря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2603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301B2A"/>
      </a:dk2>
      <a:lt2>
        <a:srgbClr val="F0F1F3"/>
      </a:lt2>
      <a:accent1>
        <a:srgbClr val="B0A11F"/>
      </a:accent1>
      <a:accent2>
        <a:srgbClr val="D57217"/>
      </a:accent2>
      <a:accent3>
        <a:srgbClr val="E73529"/>
      </a:accent3>
      <a:accent4>
        <a:srgbClr val="D5175A"/>
      </a:accent4>
      <a:accent5>
        <a:srgbClr val="E729BB"/>
      </a:accent5>
      <a:accent6>
        <a:srgbClr val="B117D5"/>
      </a:accent6>
      <a:hlink>
        <a:srgbClr val="5863C7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RegattaVTI</vt:lpstr>
      <vt:lpstr>Lucky coin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117</cp:revision>
  <dcterms:created xsi:type="dcterms:W3CDTF">2022-01-28T11:05:22Z</dcterms:created>
  <dcterms:modified xsi:type="dcterms:W3CDTF">2022-01-28T11:30:42Z</dcterms:modified>
</cp:coreProperties>
</file>